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6" d="100"/>
          <a:sy n="86" d="100"/>
        </p:scale>
        <p:origin x="6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111A1-F0B6-427B-B6F4-1BCDF21B2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7F0FB-B542-459A-AE2E-B3DB245ACB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A52EC-90B5-47F1-8A98-EC997435A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D1A03-EF05-4262-B9BA-0DC8C7EF1BCE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6A6AB9-9463-4DB8-A23F-7D320D098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5613E-22CC-44D8-A087-0FAD31CEF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8BD4F-B5FE-4A04-9BC8-6F842A0D9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907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1D69F-1516-4C12-8F23-E84443412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BEF46D-1685-4064-92D4-541915AAE7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96C3F-723B-45D5-B9B0-73EA5C241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D1A03-EF05-4262-B9BA-0DC8C7EF1BCE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53BA2-BEBF-4066-882E-3394809F6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34605-B978-42E4-93A2-8399AC7B6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8BD4F-B5FE-4A04-9BC8-6F842A0D9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314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6412AF-E7D9-47BC-A239-434930851C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F527E-9F7E-484A-97DE-FA1CF45F93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3EA2C-E7C5-4419-B0F0-ED190FAE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D1A03-EF05-4262-B9BA-0DC8C7EF1BCE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82AA4-214E-4C58-87E6-07E4CAEC0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66AE3-FD29-4AB1-9913-1ABF13489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8BD4F-B5FE-4A04-9BC8-6F842A0D9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460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241D4-FC76-48EF-9BE6-88001F5F3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983CB-D5CD-4145-A941-52ED4E944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ADA91-9884-439D-9FF3-01AFC5881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D1A03-EF05-4262-B9BA-0DC8C7EF1BCE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86CF3-CD3C-4280-8B1D-EC38F73A6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60E61-FF73-4EB7-8B2A-7D9DBBB79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8BD4F-B5FE-4A04-9BC8-6F842A0D9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222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C9A44-A929-4675-BF70-CABA11EAC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558CF3-7FC0-40F4-80B3-882C6656A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D43FD-4AD6-4902-BC12-687CE1589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D1A03-EF05-4262-B9BA-0DC8C7EF1BCE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6EAC8-8862-46B0-9F24-D78AD40DB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0DC0B-1C1B-4958-B6CC-3F264130D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8BD4F-B5FE-4A04-9BC8-6F842A0D9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715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6BA21-9CDF-42C3-87BD-F3F4A1336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A8D34-B05B-4FF0-880D-B64AA131C5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D5E7D6-67EA-4F25-99B1-7682AB7B41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192503-8D33-42DF-B4EE-540D2FFC2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D1A03-EF05-4262-B9BA-0DC8C7EF1BCE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A3D883-6682-4E58-B7BB-10A4B2C4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100536-2099-4E89-ACEA-BB2E3BE2A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8BD4F-B5FE-4A04-9BC8-6F842A0D9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809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29536-DA96-4D66-A173-C66C0EB6E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642858-1B9C-446C-A0F8-063243E2D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4E5F2C-7EB8-4286-AC2A-BA6FC6D269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6C642-CCAC-4700-85E6-6ADC67CEA6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D8893F-F44E-4B92-92A0-A388671C31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930CE3-7AA5-47DA-A38E-BBDD1FFEC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D1A03-EF05-4262-B9BA-0DC8C7EF1BCE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6C3591-255A-4110-9B80-EAEE169F9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ED5727-C80C-4EE6-9D63-D5D3BDD8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8BD4F-B5FE-4A04-9BC8-6F842A0D9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099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224E-E82F-4EEC-AEF8-33E015BDD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D1AAF3-AA86-4488-BFB4-AF50E2D18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D1A03-EF05-4262-B9BA-0DC8C7EF1BCE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04AF25-901B-4973-A74F-043FE8288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BDE3BC-0B8C-4408-81A1-0198BED09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8BD4F-B5FE-4A04-9BC8-6F842A0D9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899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0093FC-B0A5-439E-8692-BD78927C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D1A03-EF05-4262-B9BA-0DC8C7EF1BCE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AB9E97-7BC8-48EB-AD68-715933F99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C5B7F-654A-44EB-8B4C-EEB24BC1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8BD4F-B5FE-4A04-9BC8-6F842A0D9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317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9E420-5F39-41ED-9722-8BBB930B2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84EFC-395B-4974-8444-7E3650B52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27BBA2-71D7-46AA-B6C8-DF70FBE3B1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C5F268-3A1A-4ABC-ABC1-7832F4510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D1A03-EF05-4262-B9BA-0DC8C7EF1BCE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ED7AA7-31E6-4534-8CA9-28C173BD5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77844-DE92-4669-B768-F978E46B4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8BD4F-B5FE-4A04-9BC8-6F842A0D9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637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0A7B3-2324-4F71-8F4C-B9AA67759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680B02-94DE-4C07-BADF-B1DD1D2827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D157B8-E684-4DD7-BB57-2C1A643F0F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DF20CB-12A6-4E31-A7C2-FC0862443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D1A03-EF05-4262-B9BA-0DC8C7EF1BCE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4D81F6-5EF6-4EAF-B7B8-D98160CEB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D29C0A-19CA-42E2-B652-BA25FC920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8BD4F-B5FE-4A04-9BC8-6F842A0D9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126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F0629C-0A20-4C81-874B-0BAC579B6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19353B-7C1C-4AF3-830C-B4259C2EA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4DA20-A9FA-4D1C-9A7C-4461743517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D1A03-EF05-4262-B9BA-0DC8C7EF1BCE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A032C-0AB6-43F6-BA45-DC5DB4CC90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2CA9E-8AC4-44E5-A8E4-2F8E73B60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E8BD4F-B5FE-4A04-9BC8-6F842A0D9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853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17/06/relationships/model3d" Target="../media/model3d4.glb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microsoft.com/office/2017/06/relationships/model3d" Target="../media/model3d6.glb"/><Relationship Id="rId2" Type="http://schemas.microsoft.com/office/2017/06/relationships/model3d" Target="../media/model3d1.glb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microsoft.com/office/2017/06/relationships/model3d" Target="../media/model3d3.glb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microsoft.com/office/2017/06/relationships/model3d" Target="../media/model3d5.glb"/><Relationship Id="rId4" Type="http://schemas.microsoft.com/office/2017/06/relationships/model3d" Target="../media/model3d2.glb"/><Relationship Id="rId9" Type="http://schemas.openxmlformats.org/officeDocument/2006/relationships/image" Target="../media/image4.png"/><Relationship Id="rId14" Type="http://schemas.microsoft.com/office/2017/06/relationships/model3d" Target="../media/model3d7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 descr="Thin Square">
                <a:extLst>
                  <a:ext uri="{FF2B5EF4-FFF2-40B4-BE49-F238E27FC236}">
                    <a16:creationId xmlns:a16="http://schemas.microsoft.com/office/drawing/2014/main" id="{552E85EB-8406-4335-BF9F-E4985A56AE2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64957580"/>
                  </p:ext>
                </p:extLst>
              </p:nvPr>
            </p:nvGraphicFramePr>
            <p:xfrm rot="5400000">
              <a:off x="4522985" y="-43108"/>
              <a:ext cx="6178124" cy="7356461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6178124" cy="7356461"/>
                    </a:xfrm>
                    <a:prstGeom prst="rect">
                      <a:avLst/>
                    </a:prstGeom>
                  </am3d:spPr>
                  <am3d:camera>
                    <am3d:pos x="-940727" y="-621412" z="66685415"/>
                    <am3d:up dx="0" dy="36000000" dz="0"/>
                    <am3d:lookAt x="-940727" y="-621412" z="0"/>
                    <am3d:perspective fov="1876759"/>
                  </am3d:camera>
                  <am3d:trans>
                    <am3d:meterPerModelUnit n="500000" d="1000000"/>
                    <am3d:preTrans dx="985213" dy="-1921516" dz="613356"/>
                    <am3d:scale>
                      <am3d:sx n="1000000" d="1000000"/>
                      <am3d:sy n="1000000" d="1000000"/>
                      <am3d:sz n="1000000" d="1000000"/>
                    </am3d:scale>
                    <am3d:rot ax="-5587543" ay="-1034" az="-18721"/>
                    <am3d:postTrans dx="-940727" dy="-621411" dz="0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 descr="Thin Square">
                <a:extLst>
                  <a:ext uri="{FF2B5EF4-FFF2-40B4-BE49-F238E27FC236}">
                    <a16:creationId xmlns:a16="http://schemas.microsoft.com/office/drawing/2014/main" id="{552E85EB-8406-4335-BF9F-E4985A56AE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4522985" y="-43108"/>
                <a:ext cx="6178124" cy="7356461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0551318-6770-4F54-A298-7E10BA49D04B}"/>
              </a:ext>
            </a:extLst>
          </p:cNvPr>
          <p:cNvSpPr txBox="1"/>
          <p:nvPr/>
        </p:nvSpPr>
        <p:spPr>
          <a:xfrm flipH="1">
            <a:off x="532418" y="5550849"/>
            <a:ext cx="1145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Workstation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Surface Laptop - Cobalt Blue">
                <a:extLst>
                  <a:ext uri="{FF2B5EF4-FFF2-40B4-BE49-F238E27FC236}">
                    <a16:creationId xmlns:a16="http://schemas.microsoft.com/office/drawing/2014/main" id="{3E654FD3-BB7E-4338-B3D4-A54431E2A56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72074000"/>
                  </p:ext>
                </p:extLst>
              </p:nvPr>
            </p:nvGraphicFramePr>
            <p:xfrm>
              <a:off x="284438" y="4005789"/>
              <a:ext cx="1641263" cy="157851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641263" cy="1578515"/>
                    </a:xfrm>
                    <a:prstGeom prst="rect">
                      <a:avLst/>
                    </a:prstGeom>
                  </am3d:spPr>
                  <am3d:camera>
                    <am3d:pos x="0" y="0" z="638926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62623" d="1000000"/>
                    <am3d:preTrans dx="336127" dy="-7631894" dz="337023"/>
                    <am3d:scale>
                      <am3d:sx n="1000000" d="1000000"/>
                      <am3d:sy n="1000000" d="1000000"/>
                      <am3d:sz n="1000000" d="1000000"/>
                    </am3d:scale>
                    <am3d:rot ax="1599307" ay="92497" az="4642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1915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Surface Laptop - Cobalt Blue">
                <a:extLst>
                  <a:ext uri="{FF2B5EF4-FFF2-40B4-BE49-F238E27FC236}">
                    <a16:creationId xmlns:a16="http://schemas.microsoft.com/office/drawing/2014/main" id="{3E654FD3-BB7E-4338-B3D4-A54431E2A5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4438" y="4005789"/>
                <a:ext cx="1641263" cy="15785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Cloud">
                <a:extLst>
                  <a:ext uri="{FF2B5EF4-FFF2-40B4-BE49-F238E27FC236}">
                    <a16:creationId xmlns:a16="http://schemas.microsoft.com/office/drawing/2014/main" id="{E3D051D8-76F4-4FE4-97C3-8452BB06CB8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45024987"/>
                  </p:ext>
                </p:extLst>
              </p:nvPr>
            </p:nvGraphicFramePr>
            <p:xfrm>
              <a:off x="128323" y="1190166"/>
              <a:ext cx="2360957" cy="154223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360957" cy="1542238"/>
                    </a:xfrm>
                    <a:prstGeom prst="rect">
                      <a:avLst/>
                    </a:prstGeom>
                  </am3d:spPr>
                  <am3d:camera>
                    <am3d:pos x="0" y="0" z="659300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72774" d="1000000"/>
                    <am3d:preTrans dx="983301" dy="-9956585" dz="-601184"/>
                    <am3d:scale>
                      <am3d:sx n="1000000" d="1000000"/>
                      <am3d:sy n="1000000" d="1000000"/>
                      <am3d:sz n="1000000" d="1000000"/>
                    </am3d:scale>
                    <am3d:rot ax="-10641725" ay="-82777" az="1079617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5414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Cloud">
                <a:extLst>
                  <a:ext uri="{FF2B5EF4-FFF2-40B4-BE49-F238E27FC236}">
                    <a16:creationId xmlns:a16="http://schemas.microsoft.com/office/drawing/2014/main" id="{E3D051D8-76F4-4FE4-97C3-8452BB06CB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323" y="1190166"/>
                <a:ext cx="2360957" cy="1542238"/>
              </a:xfrm>
              <a:prstGeom prst="rect">
                <a:avLst/>
              </a:prstGeom>
            </p:spPr>
          </p:pic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B4E8F6-4A78-4768-9A7D-C5E45A354A9C}"/>
              </a:ext>
            </a:extLst>
          </p:cNvPr>
          <p:cNvCxnSpPr/>
          <p:nvPr/>
        </p:nvCxnSpPr>
        <p:spPr>
          <a:xfrm>
            <a:off x="1115123" y="2815687"/>
            <a:ext cx="0" cy="12377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A37F87A-A7CB-488B-B6C2-E40080E4060F}"/>
              </a:ext>
            </a:extLst>
          </p:cNvPr>
          <p:cNvSpPr txBox="1"/>
          <p:nvPr/>
        </p:nvSpPr>
        <p:spPr>
          <a:xfrm>
            <a:off x="1115123" y="3221235"/>
            <a:ext cx="519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5079CF-3370-46C1-A1BF-0F1CB2619F75}"/>
              </a:ext>
            </a:extLst>
          </p:cNvPr>
          <p:cNvSpPr txBox="1"/>
          <p:nvPr/>
        </p:nvSpPr>
        <p:spPr>
          <a:xfrm>
            <a:off x="758283" y="1137427"/>
            <a:ext cx="919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 descr="Half a Wall">
                <a:extLst>
                  <a:ext uri="{FF2B5EF4-FFF2-40B4-BE49-F238E27FC236}">
                    <a16:creationId xmlns:a16="http://schemas.microsoft.com/office/drawing/2014/main" id="{9588FA72-A67A-4170-AF6E-C5FFE95A24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95621546"/>
                  </p:ext>
                </p:extLst>
              </p:nvPr>
            </p:nvGraphicFramePr>
            <p:xfrm>
              <a:off x="5138187" y="1029410"/>
              <a:ext cx="653473" cy="1321200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653473" cy="1321200"/>
                    </a:xfrm>
                    <a:prstGeom prst="rect">
                      <a:avLst/>
                    </a:prstGeom>
                  </am3d:spPr>
                  <am3d:camera>
                    <am3d:pos x="0" y="0" z="538868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0000" d="1000000"/>
                    <am3d:preTrans dx="-9000003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0029811" ay="-2519539" az="1027993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3485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 descr="Half a Wall">
                <a:extLst>
                  <a:ext uri="{FF2B5EF4-FFF2-40B4-BE49-F238E27FC236}">
                    <a16:creationId xmlns:a16="http://schemas.microsoft.com/office/drawing/2014/main" id="{9588FA72-A67A-4170-AF6E-C5FFE95A24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38187" y="1029410"/>
                <a:ext cx="653473" cy="132120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27EE099F-4AD5-4784-9680-B7D02F1FA120}"/>
              </a:ext>
            </a:extLst>
          </p:cNvPr>
          <p:cNvSpPr txBox="1"/>
          <p:nvPr/>
        </p:nvSpPr>
        <p:spPr>
          <a:xfrm>
            <a:off x="6829322" y="301082"/>
            <a:ext cx="2058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Azure Resource Group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6E5C824-339D-4BF5-904A-E719C0C8AF2B}"/>
              </a:ext>
            </a:extLst>
          </p:cNvPr>
          <p:cNvCxnSpPr/>
          <p:nvPr/>
        </p:nvCxnSpPr>
        <p:spPr>
          <a:xfrm>
            <a:off x="2263079" y="1890750"/>
            <a:ext cx="24248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63F3718-AE95-4BBC-B5C6-4635448871B7}"/>
              </a:ext>
            </a:extLst>
          </p:cNvPr>
          <p:cNvSpPr txBox="1"/>
          <p:nvPr/>
        </p:nvSpPr>
        <p:spPr>
          <a:xfrm>
            <a:off x="2921617" y="1449659"/>
            <a:ext cx="579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9E0B0E-C5A5-417C-B79A-F2C012185EF4}"/>
              </a:ext>
            </a:extLst>
          </p:cNvPr>
          <p:cNvSpPr txBox="1"/>
          <p:nvPr/>
        </p:nvSpPr>
        <p:spPr>
          <a:xfrm>
            <a:off x="4311046" y="2231247"/>
            <a:ext cx="2194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Group:Red_sg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 descr="External Hard Disk">
                <a:extLst>
                  <a:ext uri="{FF2B5EF4-FFF2-40B4-BE49-F238E27FC236}">
                    <a16:creationId xmlns:a16="http://schemas.microsoft.com/office/drawing/2014/main" id="{72F8A0FD-1E11-4521-8B50-8B6B138B68C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21791496"/>
                  </p:ext>
                </p:extLst>
              </p:nvPr>
            </p:nvGraphicFramePr>
            <p:xfrm>
              <a:off x="4610664" y="3196299"/>
              <a:ext cx="2093389" cy="585664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093389" cy="585664"/>
                    </a:xfrm>
                    <a:prstGeom prst="rect">
                      <a:avLst/>
                    </a:prstGeom>
                  </am3d:spPr>
                  <am3d:camera>
                    <am3d:pos x="0" y="0" z="552607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064027" d="1000000"/>
                    <am3d:preTrans dx="0" dy="-252764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0413186" ay="2929549" az="-1050830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1570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 descr="External Hard Disk">
                <a:extLst>
                  <a:ext uri="{FF2B5EF4-FFF2-40B4-BE49-F238E27FC236}">
                    <a16:creationId xmlns:a16="http://schemas.microsoft.com/office/drawing/2014/main" id="{72F8A0FD-1E11-4521-8B50-8B6B138B68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10664" y="3196299"/>
                <a:ext cx="2093389" cy="585664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C9391DA9-38C6-43D9-BBE2-EE6574491FC6}"/>
              </a:ext>
            </a:extLst>
          </p:cNvPr>
          <p:cNvSpPr txBox="1"/>
          <p:nvPr/>
        </p:nvSpPr>
        <p:spPr>
          <a:xfrm>
            <a:off x="4655083" y="3700871"/>
            <a:ext cx="1684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Balancer</a:t>
            </a:r>
          </a:p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52.137.112.232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Model 25" descr="Computer monitor">
                <a:extLst>
                  <a:ext uri="{FF2B5EF4-FFF2-40B4-BE49-F238E27FC236}">
                    <a16:creationId xmlns:a16="http://schemas.microsoft.com/office/drawing/2014/main" id="{05F5A973-F27F-4F5C-B85D-33ADEF2870F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0221917"/>
                  </p:ext>
                </p:extLst>
              </p:nvPr>
            </p:nvGraphicFramePr>
            <p:xfrm>
              <a:off x="7960677" y="2500824"/>
              <a:ext cx="1408190" cy="1214233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408190" cy="1214233"/>
                    </a:xfrm>
                    <a:prstGeom prst="rect">
                      <a:avLst/>
                    </a:prstGeom>
                  </am3d:spPr>
                  <am3d:camera>
                    <am3d:pos x="0" y="0" z="617042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95182" d="1000000"/>
                    <am3d:preTrans dx="0" dy="-13821232" dz="814017"/>
                    <am3d:scale>
                      <am3d:sx n="1000000" d="1000000"/>
                      <am3d:sy n="1000000" d="1000000"/>
                      <am3d:sz n="1000000" d="1000000"/>
                    </am3d:scale>
                    <am3d:rot ax="518215" ay="-444617" az="-67336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8727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Model 25" descr="Computer monitor">
                <a:extLst>
                  <a:ext uri="{FF2B5EF4-FFF2-40B4-BE49-F238E27FC236}">
                    <a16:creationId xmlns:a16="http://schemas.microsoft.com/office/drawing/2014/main" id="{05F5A973-F27F-4F5C-B85D-33ADEF2870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60677" y="2500824"/>
                <a:ext cx="1408190" cy="1214233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9155589A-5F09-4F4C-9279-F05AD87BD4F9}"/>
              </a:ext>
            </a:extLst>
          </p:cNvPr>
          <p:cNvSpPr txBox="1"/>
          <p:nvPr/>
        </p:nvSpPr>
        <p:spPr>
          <a:xfrm>
            <a:off x="7950822" y="3585127"/>
            <a:ext cx="15751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Jump Box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Ansible</a:t>
            </a:r>
          </a:p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20.94.192.227</a:t>
            </a:r>
          </a:p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10.0.0.4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77465C1-CB0B-4317-9B7A-AAEFFFC6ECE4}"/>
              </a:ext>
            </a:extLst>
          </p:cNvPr>
          <p:cNvCxnSpPr>
            <a:cxnSpLocks/>
          </p:cNvCxnSpPr>
          <p:nvPr/>
        </p:nvCxnSpPr>
        <p:spPr>
          <a:xfrm>
            <a:off x="5486398" y="2486727"/>
            <a:ext cx="0" cy="6984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37AB9E32-3B8A-40EC-8719-1BB91C57747B}"/>
              </a:ext>
            </a:extLst>
          </p:cNvPr>
          <p:cNvSpPr/>
          <p:nvPr/>
        </p:nvSpPr>
        <p:spPr>
          <a:xfrm>
            <a:off x="4371275" y="872032"/>
            <a:ext cx="6705602" cy="556222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CAC57C-FEE7-4C4F-BB04-2CEB73A88AB7}"/>
              </a:ext>
            </a:extLst>
          </p:cNvPr>
          <p:cNvSpPr txBox="1"/>
          <p:nvPr/>
        </p:nvSpPr>
        <p:spPr>
          <a:xfrm>
            <a:off x="6756185" y="618638"/>
            <a:ext cx="30420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Azure Virtual Network: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10.0.0-16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52C701-5D50-4753-9F4B-61B290BD907F}"/>
              </a:ext>
            </a:extLst>
          </p:cNvPr>
          <p:cNvSpPr txBox="1"/>
          <p:nvPr/>
        </p:nvSpPr>
        <p:spPr>
          <a:xfrm>
            <a:off x="4710553" y="2701832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6" name="3D Model 35" descr="Monitor">
                <a:extLst>
                  <a:ext uri="{FF2B5EF4-FFF2-40B4-BE49-F238E27FC236}">
                    <a16:creationId xmlns:a16="http://schemas.microsoft.com/office/drawing/2014/main" id="{BBD00C41-2BAD-46C6-B971-DFC2FC28A08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41559657"/>
                  </p:ext>
                </p:extLst>
              </p:nvPr>
            </p:nvGraphicFramePr>
            <p:xfrm>
              <a:off x="7362846" y="4712136"/>
              <a:ext cx="1091624" cy="911419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091624" cy="911419"/>
                    </a:xfrm>
                    <a:prstGeom prst="rect">
                      <a:avLst/>
                    </a:prstGeom>
                  </am3d:spPr>
                  <am3d:camera>
                    <am3d:pos x="0" y="0" z="620594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49016" d="1000000"/>
                    <am3d:preTrans dx="88848" dy="-13998414" dz="-297"/>
                    <am3d:scale>
                      <am3d:sx n="1000000" d="1000000"/>
                      <am3d:sy n="1000000" d="1000000"/>
                      <am3d:sz n="1000000" d="1000000"/>
                    </am3d:scale>
                    <am3d:rot ax="-64446" ay="-620300" az="11559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3996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6" name="3D Model 35" descr="Monitor">
                <a:extLst>
                  <a:ext uri="{FF2B5EF4-FFF2-40B4-BE49-F238E27FC236}">
                    <a16:creationId xmlns:a16="http://schemas.microsoft.com/office/drawing/2014/main" id="{BBD00C41-2BAD-46C6-B971-DFC2FC28A0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362846" y="4712136"/>
                <a:ext cx="1091624" cy="9114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9" name="3D Model 38" descr="Monitor">
                <a:extLst>
                  <a:ext uri="{FF2B5EF4-FFF2-40B4-BE49-F238E27FC236}">
                    <a16:creationId xmlns:a16="http://schemas.microsoft.com/office/drawing/2014/main" id="{1ECA33B0-576C-4F7E-933F-8942E57696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8511465"/>
                  </p:ext>
                </p:extLst>
              </p:nvPr>
            </p:nvGraphicFramePr>
            <p:xfrm>
              <a:off x="9525977" y="4712136"/>
              <a:ext cx="1095650" cy="924983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095650" cy="924983"/>
                    </a:xfrm>
                    <a:prstGeom prst="rect">
                      <a:avLst/>
                    </a:prstGeom>
                  </am3d:spPr>
                  <am3d:camera>
                    <am3d:pos x="0" y="0" z="620594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49016" d="1000000"/>
                    <am3d:preTrans dx="88848" dy="-13998414" dz="-297"/>
                    <am3d:scale>
                      <am3d:sx n="1000000" d="1000000"/>
                      <am3d:sy n="1000000" d="1000000"/>
                      <am3d:sz n="1000000" d="1000000"/>
                    </am3d:scale>
                    <am3d:rot ax="-152304" ay="669594" az="-29494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13996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9" name="3D Model 38" descr="Monitor">
                <a:extLst>
                  <a:ext uri="{FF2B5EF4-FFF2-40B4-BE49-F238E27FC236}">
                    <a16:creationId xmlns:a16="http://schemas.microsoft.com/office/drawing/2014/main" id="{1ECA33B0-576C-4F7E-933F-8942E57696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525977" y="4712136"/>
                <a:ext cx="1095650" cy="924983"/>
              </a:xfrm>
              <a:prstGeom prst="rect">
                <a:avLst/>
              </a:prstGeom>
            </p:spPr>
          </p:pic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1CEF72D-6E92-4C3D-880A-7F91194F9853}"/>
              </a:ext>
            </a:extLst>
          </p:cNvPr>
          <p:cNvCxnSpPr/>
          <p:nvPr/>
        </p:nvCxnSpPr>
        <p:spPr>
          <a:xfrm>
            <a:off x="6714021" y="3375123"/>
            <a:ext cx="119463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9CBF780A-C785-49B7-A6C0-4717444756E8}"/>
              </a:ext>
            </a:extLst>
          </p:cNvPr>
          <p:cNvSpPr/>
          <p:nvPr/>
        </p:nvSpPr>
        <p:spPr>
          <a:xfrm>
            <a:off x="7069873" y="4631569"/>
            <a:ext cx="3568390" cy="16621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AD9243-A677-4F5F-BA6A-D225463954F7}"/>
              </a:ext>
            </a:extLst>
          </p:cNvPr>
          <p:cNvSpPr txBox="1"/>
          <p:nvPr/>
        </p:nvSpPr>
        <p:spPr>
          <a:xfrm>
            <a:off x="7532876" y="5565568"/>
            <a:ext cx="833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Web-1</a:t>
            </a:r>
          </a:p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10.0.0.5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FAB6720-C44C-4BD2-BF9C-A16F91B71643}"/>
              </a:ext>
            </a:extLst>
          </p:cNvPr>
          <p:cNvSpPr txBox="1"/>
          <p:nvPr/>
        </p:nvSpPr>
        <p:spPr>
          <a:xfrm>
            <a:off x="9670638" y="5549581"/>
            <a:ext cx="833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Web-2</a:t>
            </a:r>
          </a:p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10.0.0.5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AE7ABCF-B692-4D14-B847-61BB3A3F84AA}"/>
              </a:ext>
            </a:extLst>
          </p:cNvPr>
          <p:cNvSpPr txBox="1"/>
          <p:nvPr/>
        </p:nvSpPr>
        <p:spPr>
          <a:xfrm>
            <a:off x="8127946" y="6023267"/>
            <a:ext cx="1670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Pool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A81EDC1-2B59-43CC-9843-965894B164C6}"/>
              </a:ext>
            </a:extLst>
          </p:cNvPr>
          <p:cNvCxnSpPr>
            <a:cxnSpLocks/>
          </p:cNvCxnSpPr>
          <p:nvPr/>
        </p:nvCxnSpPr>
        <p:spPr>
          <a:xfrm>
            <a:off x="6069269" y="4300860"/>
            <a:ext cx="844487" cy="97331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7F55362-6D34-4086-A00C-18BE622BD560}"/>
              </a:ext>
            </a:extLst>
          </p:cNvPr>
          <p:cNvCxnSpPr/>
          <p:nvPr/>
        </p:nvCxnSpPr>
        <p:spPr>
          <a:xfrm flipH="1">
            <a:off x="7860001" y="4300860"/>
            <a:ext cx="238234" cy="2921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3BB2644-3700-4E63-9A9A-F60A80B73BDC}"/>
              </a:ext>
            </a:extLst>
          </p:cNvPr>
          <p:cNvCxnSpPr/>
          <p:nvPr/>
        </p:nvCxnSpPr>
        <p:spPr>
          <a:xfrm>
            <a:off x="9616798" y="4233717"/>
            <a:ext cx="429320" cy="2921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9E72136-4AFC-4A80-817C-FE2F94B6C28A}"/>
              </a:ext>
            </a:extLst>
          </p:cNvPr>
          <p:cNvSpPr txBox="1"/>
          <p:nvPr/>
        </p:nvSpPr>
        <p:spPr>
          <a:xfrm>
            <a:off x="6780260" y="885149"/>
            <a:ext cx="2612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Subnet Range: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10.0.0/24</a:t>
            </a:r>
          </a:p>
        </p:txBody>
      </p:sp>
    </p:spTree>
    <p:extLst>
      <p:ext uri="{BB962C8B-B14F-4D97-AF65-F5344CB8AC3E}">
        <p14:creationId xmlns:p14="http://schemas.microsoft.com/office/powerpoint/2010/main" val="3598949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37</Words>
  <Application>Microsoft Office PowerPoint</Application>
  <PresentationFormat>Widescreen</PresentationFormat>
  <Paragraphs>20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Jihan Thomas</dc:creator>
  <cp:lastModifiedBy>Jihan Thomas</cp:lastModifiedBy>
  <cp:revision>2</cp:revision>
  <dcterms:created xsi:type="dcterms:W3CDTF">2021-09-14T17:49:56Z</dcterms:created>
  <dcterms:modified xsi:type="dcterms:W3CDTF">2021-09-16T01:24:36Z</dcterms:modified>
</cp:coreProperties>
</file>